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5715000" type="screen16x1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8" d="100"/>
          <a:sy n="128" d="100"/>
        </p:scale>
        <p:origin x="-1098" y="-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1" y="5296993"/>
            <a:ext cx="2133600" cy="304271"/>
          </a:xfrm>
          <a:prstGeom prst="rect">
            <a:avLst/>
          </a:prstGeom>
        </p:spPr>
        <p:txBody>
          <a:bodyPr/>
          <a:lstStyle/>
          <a:p>
            <a:fld id="{E6B43512-60A4-44BC-B325-0AAAEB413EE7}" type="datetimeFigureOut">
              <a:rPr lang="de-DE" smtClean="0"/>
              <a:pPr/>
              <a:t>01.05.2019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3" y="5296993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5296993"/>
            <a:ext cx="2133600" cy="304271"/>
          </a:xfrm>
          <a:prstGeom prst="rect">
            <a:avLst/>
          </a:prstGeom>
        </p:spPr>
        <p:txBody>
          <a:bodyPr/>
          <a:lstStyle/>
          <a:p>
            <a:fld id="{342CB6CB-07B6-447E-B2E9-4B53EF2F28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liedfolie_basic_blanco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9787" y="128464"/>
            <a:ext cx="8824426" cy="5458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/>
          <p:cNvGrpSpPr/>
          <p:nvPr/>
        </p:nvGrpSpPr>
        <p:grpSpPr>
          <a:xfrm>
            <a:off x="137898" y="46892"/>
            <a:ext cx="8868204" cy="5621216"/>
            <a:chOff x="121043" y="53645"/>
            <a:chExt cx="8868204" cy="5621216"/>
          </a:xfrm>
        </p:grpSpPr>
        <p:pic>
          <p:nvPicPr>
            <p:cNvPr id="10" name="Grafik 9" descr="liedfolie_basic_blanco.png"/>
            <p:cNvPicPr>
              <a:picLocks noChangeAspect="1"/>
            </p:cNvPicPr>
            <p:nvPr/>
          </p:nvPicPr>
          <p:blipFill>
            <a:blip r:embed="rId2" cstate="print"/>
            <a:srcRect b="78286"/>
            <a:stretch>
              <a:fillRect/>
            </a:stretch>
          </p:blipFill>
          <p:spPr>
            <a:xfrm>
              <a:off x="121043" y="53645"/>
              <a:ext cx="8834494" cy="1342386"/>
            </a:xfrm>
            <a:prstGeom prst="rect">
              <a:avLst/>
            </a:prstGeom>
          </p:spPr>
        </p:pic>
        <p:pic>
          <p:nvPicPr>
            <p:cNvPr id="11" name="Grafik 10" descr="liedfolie_basic_blanco.png"/>
            <p:cNvPicPr>
              <a:picLocks noChangeAspect="1"/>
            </p:cNvPicPr>
            <p:nvPr/>
          </p:nvPicPr>
          <p:blipFill>
            <a:blip r:embed="rId2" cstate="print"/>
            <a:srcRect t="90074" b="-1028"/>
            <a:stretch>
              <a:fillRect/>
            </a:stretch>
          </p:blipFill>
          <p:spPr>
            <a:xfrm>
              <a:off x="154753" y="4997786"/>
              <a:ext cx="8834494" cy="677075"/>
            </a:xfrm>
            <a:prstGeom prst="rect">
              <a:avLst/>
            </a:prstGeom>
          </p:spPr>
        </p:pic>
      </p:grpSp>
      <p:sp>
        <p:nvSpPr>
          <p:cNvPr id="5" name="Textfeld 4"/>
          <p:cNvSpPr txBox="1"/>
          <p:nvPr/>
        </p:nvSpPr>
        <p:spPr>
          <a:xfrm>
            <a:off x="939102" y="1223560"/>
            <a:ext cx="7943115" cy="3983913"/>
          </a:xfrm>
          <a:prstGeom prst="rect">
            <a:avLst/>
          </a:prstGeom>
          <a:noFill/>
        </p:spPr>
        <p:txBody>
          <a:bodyPr wrap="square" lIns="74423" tIns="37212" rIns="74423" bIns="37212" rtlCol="0">
            <a:spAutoFit/>
          </a:bodyPr>
          <a:lstStyle/>
          <a:p>
            <a:r>
              <a:rPr lang="de-DE" sz="1400" i="1" dirty="0" smtClean="0">
                <a:solidFill>
                  <a:srgbClr val="FF0000"/>
                </a:solidFill>
              </a:rPr>
              <a:t>Strophe 1</a:t>
            </a:r>
            <a:r>
              <a:rPr lang="de-DE" sz="1400" i="1" dirty="0" smtClean="0"/>
              <a:t>	</a:t>
            </a:r>
            <a:r>
              <a:rPr lang="de-DE" sz="1700" dirty="0" smtClean="0"/>
              <a:t>Es gibt bedingungslose Liebe, die alles trägt und nie vergeht,</a:t>
            </a:r>
          </a:p>
          <a:p>
            <a:r>
              <a:rPr lang="de-DE" sz="1700" dirty="0" smtClean="0"/>
              <a:t>	und unerschütterliche Hoffnung, die jeden Test der Zeit besteht.</a:t>
            </a:r>
          </a:p>
          <a:p>
            <a:r>
              <a:rPr lang="de-DE" sz="1700" dirty="0" smtClean="0"/>
              <a:t>	Es gibt ein Licht, das uns den Weg weist, auch wenn wir jetzt nicht alles sehn.</a:t>
            </a:r>
          </a:p>
          <a:p>
            <a:r>
              <a:rPr lang="de-DE" sz="1700" dirty="0" smtClean="0"/>
              <a:t>	Es gibt Gewissheit unsres Glaubens, auch wenn wir manches nicht </a:t>
            </a:r>
            <a:r>
              <a:rPr lang="de-DE" sz="1700" dirty="0" err="1" smtClean="0"/>
              <a:t>verstehn</a:t>
            </a:r>
            <a:r>
              <a:rPr lang="de-DE" sz="1700" dirty="0" smtClean="0"/>
              <a:t>.</a:t>
            </a:r>
          </a:p>
          <a:p>
            <a:endParaRPr lang="de-DE" sz="1700" b="1" i="1" dirty="0" smtClean="0"/>
          </a:p>
          <a:p>
            <a:r>
              <a:rPr lang="de-DE" sz="1400" i="1" dirty="0" smtClean="0">
                <a:solidFill>
                  <a:srgbClr val="FF0000"/>
                </a:solidFill>
              </a:rPr>
              <a:t>Strophe 2 </a:t>
            </a:r>
            <a:r>
              <a:rPr lang="de-DE" sz="1700" i="1" dirty="0" smtClean="0">
                <a:solidFill>
                  <a:srgbClr val="FF0000"/>
                </a:solidFill>
              </a:rPr>
              <a:t>	</a:t>
            </a:r>
            <a:r>
              <a:rPr lang="de-DE" sz="1700" dirty="0" smtClean="0"/>
              <a:t>Es gibt Versöhnung selbst für Feinde und echten Frieden nach dem Streit,</a:t>
            </a:r>
          </a:p>
          <a:p>
            <a:r>
              <a:rPr lang="de-DE" sz="1700" dirty="0" smtClean="0"/>
              <a:t>	Vergebung für die schlimmsten Sünden, ein neuer Anfang jederzeit.</a:t>
            </a:r>
          </a:p>
          <a:p>
            <a:r>
              <a:rPr lang="de-DE" sz="1700" dirty="0" smtClean="0"/>
              <a:t>	Es gibt ein </a:t>
            </a:r>
            <a:r>
              <a:rPr lang="de-DE" sz="1700" dirty="0" err="1" smtClean="0"/>
              <a:t>ew´ges</a:t>
            </a:r>
            <a:r>
              <a:rPr lang="de-DE" sz="1700" dirty="0" smtClean="0"/>
              <a:t> Reich des Friedens. In unsrer Mitte lebt es schon:</a:t>
            </a:r>
          </a:p>
          <a:p>
            <a:r>
              <a:rPr lang="de-DE" sz="1700" dirty="0" smtClean="0"/>
              <a:t>	ein Stück vom Himmel hier auf Erden in Jesus Christus, Gottes Sohn.</a:t>
            </a:r>
          </a:p>
          <a:p>
            <a:endParaRPr lang="de-DE" sz="1700" b="1" i="1" dirty="0" smtClean="0"/>
          </a:p>
          <a:p>
            <a:r>
              <a:rPr lang="de-DE" sz="1400" b="1" i="1" dirty="0" smtClean="0">
                <a:solidFill>
                  <a:srgbClr val="FF0000"/>
                </a:solidFill>
              </a:rPr>
              <a:t>Refrain</a:t>
            </a:r>
            <a:r>
              <a:rPr lang="de-DE" sz="1700" b="1" i="1" dirty="0" smtClean="0"/>
              <a:t>	Er ist das Zentrum der Geschichte, er ist der Anker in der Zeit.</a:t>
            </a:r>
          </a:p>
          <a:p>
            <a:r>
              <a:rPr lang="de-DE" sz="1700" b="1" i="1" dirty="0" smtClean="0"/>
              <a:t>	Er ist der Ursprung allen Lebens und unser Ziel in Ewigkeit,</a:t>
            </a:r>
          </a:p>
          <a:p>
            <a:r>
              <a:rPr lang="de-DE" sz="1700" b="1" i="1" dirty="0" smtClean="0"/>
              <a:t>	und unser Ziel in Ewigkeit.</a:t>
            </a:r>
          </a:p>
          <a:p>
            <a:endParaRPr lang="de-DE" sz="1700" dirty="0" smtClean="0"/>
          </a:p>
          <a:p>
            <a:endParaRPr lang="de-DE" sz="16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939102" y="409228"/>
            <a:ext cx="7665346" cy="305983"/>
          </a:xfrm>
          <a:prstGeom prst="rect">
            <a:avLst/>
          </a:prstGeom>
          <a:noFill/>
        </p:spPr>
        <p:txBody>
          <a:bodyPr wrap="square" lIns="74423" tIns="37212" rIns="74423" bIns="37212" rtlCol="0" anchor="ctr" anchorCtr="0">
            <a:spAutoFit/>
          </a:bodyPr>
          <a:lstStyle/>
          <a:p>
            <a:pPr>
              <a:tabLst>
                <a:tab pos="6996113" algn="l"/>
              </a:tabLst>
            </a:pPr>
            <a:r>
              <a:rPr lang="de-DE" sz="1500" b="1" spc="244" dirty="0" smtClean="0">
                <a:solidFill>
                  <a:schemeClr val="bg1"/>
                </a:solidFill>
              </a:rPr>
              <a:t>Anker in der Zeit	1 / 2</a:t>
            </a:r>
            <a:endParaRPr lang="de-DE" sz="1500" b="1" spc="244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724764" y="5449788"/>
            <a:ext cx="4002345" cy="182873"/>
          </a:xfrm>
          <a:prstGeom prst="rect">
            <a:avLst/>
          </a:prstGeom>
          <a:noFill/>
        </p:spPr>
        <p:txBody>
          <a:bodyPr wrap="square" lIns="74423" tIns="37212" rIns="74423" bIns="37212" rtlCol="0">
            <a:spAutoFit/>
          </a:bodyPr>
          <a:lstStyle/>
          <a:p>
            <a:r>
              <a:rPr lang="de-DE" sz="700" i="1" dirty="0" smtClean="0"/>
              <a:t>Albert Frey  | 2000 Immanuel Music, Ravensburg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137898" y="46892"/>
            <a:ext cx="8868204" cy="5621216"/>
            <a:chOff x="121043" y="53645"/>
            <a:chExt cx="8868204" cy="5621216"/>
          </a:xfrm>
        </p:grpSpPr>
        <p:pic>
          <p:nvPicPr>
            <p:cNvPr id="8" name="Grafik 7" descr="liedfolie_basic_blanco.png"/>
            <p:cNvPicPr>
              <a:picLocks noChangeAspect="1"/>
            </p:cNvPicPr>
            <p:nvPr/>
          </p:nvPicPr>
          <p:blipFill>
            <a:blip r:embed="rId2" cstate="print"/>
            <a:srcRect b="78286"/>
            <a:stretch>
              <a:fillRect/>
            </a:stretch>
          </p:blipFill>
          <p:spPr>
            <a:xfrm>
              <a:off x="121043" y="53645"/>
              <a:ext cx="8834494" cy="1342386"/>
            </a:xfrm>
            <a:prstGeom prst="rect">
              <a:avLst/>
            </a:prstGeom>
          </p:spPr>
        </p:pic>
        <p:pic>
          <p:nvPicPr>
            <p:cNvPr id="11" name="Grafik 10" descr="liedfolie_basic_blanco.png"/>
            <p:cNvPicPr>
              <a:picLocks noChangeAspect="1"/>
            </p:cNvPicPr>
            <p:nvPr/>
          </p:nvPicPr>
          <p:blipFill>
            <a:blip r:embed="rId2" cstate="print"/>
            <a:srcRect t="90074" b="-1028"/>
            <a:stretch>
              <a:fillRect/>
            </a:stretch>
          </p:blipFill>
          <p:spPr>
            <a:xfrm>
              <a:off x="154753" y="4997786"/>
              <a:ext cx="8834494" cy="677075"/>
            </a:xfrm>
            <a:prstGeom prst="rect">
              <a:avLst/>
            </a:prstGeom>
          </p:spPr>
        </p:pic>
      </p:grpSp>
      <p:sp>
        <p:nvSpPr>
          <p:cNvPr id="5" name="Textfeld 4"/>
          <p:cNvSpPr txBox="1"/>
          <p:nvPr/>
        </p:nvSpPr>
        <p:spPr>
          <a:xfrm>
            <a:off x="939102" y="1223560"/>
            <a:ext cx="7943115" cy="3953135"/>
          </a:xfrm>
          <a:prstGeom prst="rect">
            <a:avLst/>
          </a:prstGeom>
          <a:noFill/>
        </p:spPr>
        <p:txBody>
          <a:bodyPr wrap="square" lIns="74423" tIns="37212" rIns="74423" bIns="37212" rtlCol="0">
            <a:spAutoFit/>
          </a:bodyPr>
          <a:lstStyle/>
          <a:p>
            <a:r>
              <a:rPr lang="de-DE" sz="1400" i="1" dirty="0" smtClean="0">
                <a:solidFill>
                  <a:srgbClr val="FF0000"/>
                </a:solidFill>
              </a:rPr>
              <a:t>Strophe 3</a:t>
            </a:r>
            <a:r>
              <a:rPr lang="de-DE" sz="1600" dirty="0" smtClean="0"/>
              <a:t>	</a:t>
            </a:r>
            <a:r>
              <a:rPr lang="de-DE" sz="1700" dirty="0" smtClean="0"/>
              <a:t>Es gibt die wunderbare Heilung, die letzte Rettung in der Not.</a:t>
            </a:r>
          </a:p>
          <a:p>
            <a:r>
              <a:rPr lang="de-DE" sz="1700" dirty="0" smtClean="0"/>
              <a:t>	Und es gibt Trost in Schmerz und Leiden, ewiges Leben nach dem Tod.</a:t>
            </a:r>
          </a:p>
          <a:p>
            <a:r>
              <a:rPr lang="de-DE" sz="1700" dirty="0" smtClean="0"/>
              <a:t>	Es gibt Gerechtigkeit für alle, für unsre Treue </a:t>
            </a:r>
            <a:r>
              <a:rPr lang="de-DE" sz="1700" dirty="0" err="1" smtClean="0"/>
              <a:t>ew´gen</a:t>
            </a:r>
            <a:r>
              <a:rPr lang="de-DE" sz="1700" dirty="0" smtClean="0"/>
              <a:t> Lohn.</a:t>
            </a:r>
          </a:p>
          <a:p>
            <a:r>
              <a:rPr lang="de-DE" sz="1700" dirty="0" smtClean="0"/>
              <a:t>	Es gibt ein Hochzeitsmahl für immer mit Jesus Christus, Gottes Sohn.</a:t>
            </a:r>
          </a:p>
          <a:p>
            <a:endParaRPr lang="de-DE" sz="1700" dirty="0" smtClean="0"/>
          </a:p>
          <a:p>
            <a:pPr lvl="0"/>
            <a:r>
              <a:rPr lang="de-DE" sz="1400" b="1" i="1" dirty="0">
                <a:solidFill>
                  <a:srgbClr val="FF0000"/>
                </a:solidFill>
              </a:rPr>
              <a:t>Refrain</a:t>
            </a:r>
            <a:r>
              <a:rPr lang="de-DE" sz="1700" b="1" i="1" dirty="0">
                <a:solidFill>
                  <a:prstClr val="black"/>
                </a:solidFill>
              </a:rPr>
              <a:t>	Er ist das Zentrum der Geschichte, er ist der Anker in der Zeit.</a:t>
            </a:r>
          </a:p>
          <a:p>
            <a:pPr lvl="0"/>
            <a:r>
              <a:rPr lang="de-DE" sz="1700" b="1" i="1" dirty="0">
                <a:solidFill>
                  <a:prstClr val="black"/>
                </a:solidFill>
              </a:rPr>
              <a:t>	Er ist der Ursprung allen Lebens und unser Ziel in Ewigkeit,</a:t>
            </a:r>
          </a:p>
          <a:p>
            <a:pPr lvl="0"/>
            <a:r>
              <a:rPr lang="de-DE" sz="1700" b="1" i="1" dirty="0">
                <a:solidFill>
                  <a:prstClr val="black"/>
                </a:solidFill>
              </a:rPr>
              <a:t>	und unser Ziel in Ewigkeit</a:t>
            </a:r>
            <a:r>
              <a:rPr lang="de-DE" sz="1700" b="1" i="1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de-DE" sz="1700" b="1" i="1" dirty="0">
              <a:solidFill>
                <a:prstClr val="black"/>
              </a:solidFill>
            </a:endParaRPr>
          </a:p>
          <a:p>
            <a:pPr lvl="0"/>
            <a:r>
              <a:rPr lang="de-DE" sz="1400" b="1" i="1" dirty="0">
                <a:solidFill>
                  <a:srgbClr val="FF0000"/>
                </a:solidFill>
              </a:rPr>
              <a:t>Refrain</a:t>
            </a:r>
            <a:r>
              <a:rPr lang="de-DE" sz="1700" b="1" i="1" dirty="0">
                <a:solidFill>
                  <a:prstClr val="black"/>
                </a:solidFill>
              </a:rPr>
              <a:t>	</a:t>
            </a:r>
            <a:r>
              <a:rPr lang="de-DE" sz="1700" b="1" i="1" dirty="0" smtClean="0">
                <a:solidFill>
                  <a:prstClr val="black"/>
                </a:solidFill>
              </a:rPr>
              <a:t>Du bist </a:t>
            </a:r>
            <a:r>
              <a:rPr lang="de-DE" sz="1700" b="1" i="1" dirty="0">
                <a:solidFill>
                  <a:prstClr val="black"/>
                </a:solidFill>
              </a:rPr>
              <a:t>das Zentrum der Geschichte, </a:t>
            </a:r>
            <a:r>
              <a:rPr lang="de-DE" sz="1700" b="1" i="1" dirty="0" smtClean="0">
                <a:solidFill>
                  <a:prstClr val="black"/>
                </a:solidFill>
              </a:rPr>
              <a:t>du bist </a:t>
            </a:r>
            <a:r>
              <a:rPr lang="de-DE" sz="1700" b="1" i="1" dirty="0">
                <a:solidFill>
                  <a:prstClr val="black"/>
                </a:solidFill>
              </a:rPr>
              <a:t>der Anker in der Zeit.</a:t>
            </a:r>
          </a:p>
          <a:p>
            <a:pPr lvl="0"/>
            <a:r>
              <a:rPr lang="de-DE" sz="1700" b="1" i="1" dirty="0">
                <a:solidFill>
                  <a:prstClr val="black"/>
                </a:solidFill>
              </a:rPr>
              <a:t>	</a:t>
            </a:r>
            <a:r>
              <a:rPr lang="de-DE" sz="1700" b="1" i="1" dirty="0" smtClean="0">
                <a:solidFill>
                  <a:prstClr val="black"/>
                </a:solidFill>
              </a:rPr>
              <a:t>Du bist </a:t>
            </a:r>
            <a:r>
              <a:rPr lang="de-DE" sz="1700" b="1" i="1" dirty="0">
                <a:solidFill>
                  <a:prstClr val="black"/>
                </a:solidFill>
              </a:rPr>
              <a:t>der Ursprung allen Lebens und unser Ziel in Ewigkeit,</a:t>
            </a:r>
          </a:p>
          <a:p>
            <a:pPr lvl="0"/>
            <a:r>
              <a:rPr lang="de-DE" sz="1700" b="1" i="1" dirty="0">
                <a:solidFill>
                  <a:prstClr val="black"/>
                </a:solidFill>
              </a:rPr>
              <a:t>	und unser Ziel in Ewigkeit.</a:t>
            </a:r>
          </a:p>
          <a:p>
            <a:pPr lvl="0"/>
            <a:endParaRPr lang="de-DE" sz="1600" b="1" i="1" dirty="0">
              <a:solidFill>
                <a:prstClr val="black"/>
              </a:solidFill>
            </a:endParaRPr>
          </a:p>
          <a:p>
            <a:endParaRPr lang="de-DE" sz="1600" dirty="0" smtClean="0"/>
          </a:p>
          <a:p>
            <a:endParaRPr lang="de-DE" sz="1600" dirty="0" smtClean="0"/>
          </a:p>
        </p:txBody>
      </p:sp>
      <p:sp>
        <p:nvSpPr>
          <p:cNvPr id="9" name="Textfeld 8"/>
          <p:cNvSpPr txBox="1"/>
          <p:nvPr/>
        </p:nvSpPr>
        <p:spPr>
          <a:xfrm>
            <a:off x="939102" y="409228"/>
            <a:ext cx="7665346" cy="305983"/>
          </a:xfrm>
          <a:prstGeom prst="rect">
            <a:avLst/>
          </a:prstGeom>
          <a:noFill/>
        </p:spPr>
        <p:txBody>
          <a:bodyPr wrap="square" lIns="74423" tIns="37212" rIns="74423" bIns="37212" rtlCol="0" anchor="ctr" anchorCtr="0">
            <a:spAutoFit/>
          </a:bodyPr>
          <a:lstStyle/>
          <a:p>
            <a:pPr>
              <a:tabLst>
                <a:tab pos="6996113" algn="l"/>
              </a:tabLst>
            </a:pPr>
            <a:r>
              <a:rPr lang="de-DE" sz="1500" b="1" spc="244" dirty="0" smtClean="0">
                <a:solidFill>
                  <a:schemeClr val="bg1"/>
                </a:solidFill>
              </a:rPr>
              <a:t>Anker in der Zeit	2 / 2</a:t>
            </a:r>
            <a:endParaRPr lang="de-DE" sz="1500" b="1" spc="244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724764" y="5449788"/>
            <a:ext cx="4002345" cy="182873"/>
          </a:xfrm>
          <a:prstGeom prst="rect">
            <a:avLst/>
          </a:prstGeom>
          <a:noFill/>
        </p:spPr>
        <p:txBody>
          <a:bodyPr wrap="square" lIns="74423" tIns="37212" rIns="74423" bIns="37212" rtlCol="0">
            <a:spAutoFit/>
          </a:bodyPr>
          <a:lstStyle/>
          <a:p>
            <a:r>
              <a:rPr lang="de-DE" sz="700" i="1" dirty="0" smtClean="0"/>
              <a:t>Albert Frey  | 2000 Immanuel Music, Ravensburg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</Words>
  <Application>Microsoft Office PowerPoint</Application>
  <PresentationFormat>Bildschirmpräsentation (16:10)</PresentationFormat>
  <Paragraphs>30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Susanne</dc:creator>
  <cp:lastModifiedBy>Susanne</cp:lastModifiedBy>
  <cp:revision>5</cp:revision>
  <dcterms:created xsi:type="dcterms:W3CDTF">2019-03-08T08:27:40Z</dcterms:created>
  <dcterms:modified xsi:type="dcterms:W3CDTF">2019-05-01T08:55:46Z</dcterms:modified>
</cp:coreProperties>
</file>