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5715000" type="screen16x10"/>
  <p:notesSz cx="6858000" cy="9144000"/>
  <p:defaultTextStyle>
    <a:defPPr>
      <a:defRPr lang="de-DE"/>
    </a:defPPr>
    <a:lvl1pPr marL="0" algn="l" defTabSz="8489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4472" algn="l" defTabSz="8489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8943" algn="l" defTabSz="8489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3415" algn="l" defTabSz="8489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7887" algn="l" defTabSz="8489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22358" algn="l" defTabSz="8489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6830" algn="l" defTabSz="8489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71301" algn="l" defTabSz="8489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5773" algn="l" defTabSz="8489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98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5E925-F494-4B4B-9CDB-13B6E0A51CC0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5CB6E-E5E2-47A3-BEC0-CF2AD87157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4894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4472" algn="l" defTabSz="84894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8943" algn="l" defTabSz="84894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3415" algn="l" defTabSz="84894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887" algn="l" defTabSz="84894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2358" algn="l" defTabSz="84894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830" algn="l" defTabSz="84894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1301" algn="l" defTabSz="84894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5773" algn="l" defTabSz="84894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8501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47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8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4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7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3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68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3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57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472" indent="0">
              <a:buNone/>
              <a:defRPr sz="1900" b="1"/>
            </a:lvl2pPr>
            <a:lvl3pPr marL="848943" indent="0">
              <a:buNone/>
              <a:defRPr sz="1700" b="1"/>
            </a:lvl3pPr>
            <a:lvl4pPr marL="1273415" indent="0">
              <a:buNone/>
              <a:defRPr sz="1500" b="1"/>
            </a:lvl4pPr>
            <a:lvl5pPr marL="1697887" indent="0">
              <a:buNone/>
              <a:defRPr sz="1500" b="1"/>
            </a:lvl5pPr>
            <a:lvl6pPr marL="2122358" indent="0">
              <a:buNone/>
              <a:defRPr sz="1500" b="1"/>
            </a:lvl6pPr>
            <a:lvl7pPr marL="2546830" indent="0">
              <a:buNone/>
              <a:defRPr sz="1500" b="1"/>
            </a:lvl7pPr>
            <a:lvl8pPr marL="2971301" indent="0">
              <a:buNone/>
              <a:defRPr sz="1500" b="1"/>
            </a:lvl8pPr>
            <a:lvl9pPr marL="3395773" indent="0">
              <a:buNone/>
              <a:defRPr sz="15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472" indent="0">
              <a:buNone/>
              <a:defRPr sz="1900" b="1"/>
            </a:lvl2pPr>
            <a:lvl3pPr marL="848943" indent="0">
              <a:buNone/>
              <a:defRPr sz="1700" b="1"/>
            </a:lvl3pPr>
            <a:lvl4pPr marL="1273415" indent="0">
              <a:buNone/>
              <a:defRPr sz="1500" b="1"/>
            </a:lvl4pPr>
            <a:lvl5pPr marL="1697887" indent="0">
              <a:buNone/>
              <a:defRPr sz="1500" b="1"/>
            </a:lvl5pPr>
            <a:lvl6pPr marL="2122358" indent="0">
              <a:buNone/>
              <a:defRPr sz="1500" b="1"/>
            </a:lvl6pPr>
            <a:lvl7pPr marL="2546830" indent="0">
              <a:buNone/>
              <a:defRPr sz="1500" b="1"/>
            </a:lvl7pPr>
            <a:lvl8pPr marL="2971301" indent="0">
              <a:buNone/>
              <a:defRPr sz="1500" b="1"/>
            </a:lvl8pPr>
            <a:lvl9pPr marL="3395773" indent="0">
              <a:buNone/>
              <a:defRPr sz="15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27541"/>
            <a:ext cx="3008313" cy="9683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24472" indent="0">
              <a:buNone/>
              <a:defRPr sz="1100"/>
            </a:lvl2pPr>
            <a:lvl3pPr marL="848943" indent="0">
              <a:buNone/>
              <a:defRPr sz="900"/>
            </a:lvl3pPr>
            <a:lvl4pPr marL="1273415" indent="0">
              <a:buNone/>
              <a:defRPr sz="800"/>
            </a:lvl4pPr>
            <a:lvl5pPr marL="1697887" indent="0">
              <a:buNone/>
              <a:defRPr sz="800"/>
            </a:lvl5pPr>
            <a:lvl6pPr marL="2122358" indent="0">
              <a:buNone/>
              <a:defRPr sz="800"/>
            </a:lvl6pPr>
            <a:lvl7pPr marL="2546830" indent="0">
              <a:buNone/>
              <a:defRPr sz="800"/>
            </a:lvl7pPr>
            <a:lvl8pPr marL="2971301" indent="0">
              <a:buNone/>
              <a:defRPr sz="800"/>
            </a:lvl8pPr>
            <a:lvl9pPr marL="3395773" indent="0">
              <a:buNone/>
              <a:defRPr sz="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000"/>
            </a:lvl1pPr>
            <a:lvl2pPr marL="424472" indent="0">
              <a:buNone/>
              <a:defRPr sz="2600"/>
            </a:lvl2pPr>
            <a:lvl3pPr marL="848943" indent="0">
              <a:buNone/>
              <a:defRPr sz="2200"/>
            </a:lvl3pPr>
            <a:lvl4pPr marL="1273415" indent="0">
              <a:buNone/>
              <a:defRPr sz="1900"/>
            </a:lvl4pPr>
            <a:lvl5pPr marL="1697887" indent="0">
              <a:buNone/>
              <a:defRPr sz="1900"/>
            </a:lvl5pPr>
            <a:lvl6pPr marL="2122358" indent="0">
              <a:buNone/>
              <a:defRPr sz="1900"/>
            </a:lvl6pPr>
            <a:lvl7pPr marL="2546830" indent="0">
              <a:buNone/>
              <a:defRPr sz="1900"/>
            </a:lvl7pPr>
            <a:lvl8pPr marL="2971301" indent="0">
              <a:buNone/>
              <a:defRPr sz="1900"/>
            </a:lvl8pPr>
            <a:lvl9pPr marL="3395773" indent="0">
              <a:buNone/>
              <a:defRPr sz="19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472781"/>
            <a:ext cx="5486400" cy="670719"/>
          </a:xfrm>
        </p:spPr>
        <p:txBody>
          <a:bodyPr/>
          <a:lstStyle>
            <a:lvl1pPr marL="0" indent="0">
              <a:buNone/>
              <a:defRPr sz="1300"/>
            </a:lvl1pPr>
            <a:lvl2pPr marL="424472" indent="0">
              <a:buNone/>
              <a:defRPr sz="1100"/>
            </a:lvl2pPr>
            <a:lvl3pPr marL="848943" indent="0">
              <a:buNone/>
              <a:defRPr sz="900"/>
            </a:lvl3pPr>
            <a:lvl4pPr marL="1273415" indent="0">
              <a:buNone/>
              <a:defRPr sz="800"/>
            </a:lvl4pPr>
            <a:lvl5pPr marL="1697887" indent="0">
              <a:buNone/>
              <a:defRPr sz="800"/>
            </a:lvl5pPr>
            <a:lvl6pPr marL="2122358" indent="0">
              <a:buNone/>
              <a:defRPr sz="800"/>
            </a:lvl6pPr>
            <a:lvl7pPr marL="2546830" indent="0">
              <a:buNone/>
              <a:defRPr sz="800"/>
            </a:lvl7pPr>
            <a:lvl8pPr marL="2971301" indent="0">
              <a:buNone/>
              <a:defRPr sz="800"/>
            </a:lvl8pPr>
            <a:lvl9pPr marL="3395773" indent="0">
              <a:buNone/>
              <a:defRPr sz="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84895" tIns="42447" rIns="84895" bIns="42447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84895" tIns="42447" rIns="84895" bIns="42447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1" y="5296959"/>
            <a:ext cx="2133600" cy="304271"/>
          </a:xfrm>
          <a:prstGeom prst="rect">
            <a:avLst/>
          </a:prstGeom>
        </p:spPr>
        <p:txBody>
          <a:bodyPr vert="horz" lIns="84895" tIns="42447" rIns="84895" bIns="4244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1" y="5296959"/>
            <a:ext cx="2895600" cy="304271"/>
          </a:xfrm>
          <a:prstGeom prst="rect">
            <a:avLst/>
          </a:prstGeom>
        </p:spPr>
        <p:txBody>
          <a:bodyPr vert="horz" lIns="84895" tIns="42447" rIns="84895" bIns="4244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84895" tIns="42447" rIns="84895" bIns="4244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8943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54" indent="-318354" algn="l" defTabSz="848943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766" indent="-265295" algn="l" defTabSz="848943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179" indent="-212236" algn="l" defTabSz="848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651" indent="-212236" algn="l" defTabSz="84894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122" indent="-212236" algn="l" defTabSz="848943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594" indent="-212236" algn="l" defTabSz="84894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066" indent="-212236" algn="l" defTabSz="84894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537" indent="-212236" algn="l" defTabSz="84894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009" indent="-212236" algn="l" defTabSz="84894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489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472" algn="l" defTabSz="8489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943" algn="l" defTabSz="8489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415" algn="l" defTabSz="8489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887" algn="l" defTabSz="8489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358" algn="l" defTabSz="8489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830" algn="l" defTabSz="8489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301" algn="l" defTabSz="8489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5773" algn="l" defTabSz="8489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37898" y="46892"/>
            <a:ext cx="8868204" cy="5621216"/>
            <a:chOff x="121043" y="53645"/>
            <a:chExt cx="8868204" cy="5621216"/>
          </a:xfrm>
        </p:grpSpPr>
        <p:pic>
          <p:nvPicPr>
            <p:cNvPr id="12" name="Grafik 11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b="78286"/>
            <a:stretch>
              <a:fillRect/>
            </a:stretch>
          </p:blipFill>
          <p:spPr>
            <a:xfrm>
              <a:off x="121043" y="53645"/>
              <a:ext cx="8834494" cy="1342386"/>
            </a:xfrm>
            <a:prstGeom prst="rect">
              <a:avLst/>
            </a:prstGeom>
          </p:spPr>
        </p:pic>
        <p:pic>
          <p:nvPicPr>
            <p:cNvPr id="13" name="Grafik 12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t="90074" b="-1028"/>
            <a:stretch>
              <a:fillRect/>
            </a:stretch>
          </p:blipFill>
          <p:spPr>
            <a:xfrm>
              <a:off x="154753" y="4997786"/>
              <a:ext cx="8834494" cy="677075"/>
            </a:xfrm>
            <a:prstGeom prst="rect">
              <a:avLst/>
            </a:prstGeom>
          </p:spPr>
        </p:pic>
      </p:grpSp>
      <p:sp>
        <p:nvSpPr>
          <p:cNvPr id="5" name="Textfeld 4"/>
          <p:cNvSpPr txBox="1"/>
          <p:nvPr/>
        </p:nvSpPr>
        <p:spPr>
          <a:xfrm>
            <a:off x="939102" y="1223560"/>
            <a:ext cx="7758392" cy="5161158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pPr>
              <a:tabLst>
                <a:tab pos="1255713" algn="l"/>
              </a:tabLst>
            </a:pPr>
            <a:r>
              <a:rPr lang="de-DE" sz="1400" i="1" dirty="0" smtClean="0">
                <a:solidFill>
                  <a:srgbClr val="FF0000"/>
                </a:solidFill>
              </a:rPr>
              <a:t>Strophe 1</a:t>
            </a:r>
            <a:r>
              <a:rPr lang="de-DE" sz="1800" i="1" dirty="0" smtClean="0">
                <a:solidFill>
                  <a:srgbClr val="FF0000"/>
                </a:solidFill>
              </a:rPr>
              <a:t>	</a:t>
            </a:r>
            <a:r>
              <a:rPr lang="de-DE" sz="1800" dirty="0" smtClean="0"/>
              <a:t>Gott, mein Herr, es ist mir ernst, dies Lied ist dir geweiht. </a:t>
            </a:r>
          </a:p>
          <a:p>
            <a:pPr>
              <a:tabLst>
                <a:tab pos="1255713" algn="l"/>
              </a:tabLst>
            </a:pPr>
            <a:r>
              <a:rPr lang="de-DE" sz="1800" dirty="0" smtClean="0"/>
              <a:t>    	Die Harfe und der Psalter klingt, bevor der Morgen graut.</a:t>
            </a:r>
          </a:p>
          <a:p>
            <a:pPr>
              <a:tabLst>
                <a:tab pos="1255713" algn="l"/>
              </a:tabLst>
            </a:pPr>
            <a:endParaRPr lang="de-DE" sz="1800" dirty="0" smtClean="0"/>
          </a:p>
          <a:p>
            <a:pPr>
              <a:tabLst>
                <a:tab pos="1255713" algn="l"/>
              </a:tabLst>
            </a:pPr>
            <a:r>
              <a:rPr lang="de-DE" sz="1400" b="1" i="1" dirty="0" smtClean="0">
                <a:solidFill>
                  <a:srgbClr val="FF0000"/>
                </a:solidFill>
              </a:rPr>
              <a:t>Refrain</a:t>
            </a:r>
            <a:r>
              <a:rPr lang="de-DE" sz="1800" b="1" i="1" dirty="0" smtClean="0">
                <a:solidFill>
                  <a:srgbClr val="FF0000"/>
                </a:solidFill>
              </a:rPr>
              <a:t>	</a:t>
            </a:r>
            <a:r>
              <a:rPr lang="de-DE" sz="1800" b="1" i="1" dirty="0" smtClean="0"/>
              <a:t>Ich will dir danken unter den Völkern, </a:t>
            </a:r>
          </a:p>
          <a:p>
            <a:pPr>
              <a:tabLst>
                <a:tab pos="1255713" algn="l"/>
              </a:tabLst>
            </a:pPr>
            <a:r>
              <a:rPr lang="de-DE" sz="1800" b="1" i="1" dirty="0" smtClean="0"/>
              <a:t>	ich will dich loben vor allen Menschen. </a:t>
            </a:r>
          </a:p>
          <a:p>
            <a:pPr>
              <a:tabLst>
                <a:tab pos="1255713" algn="l"/>
              </a:tabLst>
            </a:pPr>
            <a:r>
              <a:rPr lang="de-DE" sz="1800" b="1" i="1" dirty="0" smtClean="0"/>
              <a:t>	Denn deine Gnade reicht, soweit der Himmel ist, </a:t>
            </a:r>
          </a:p>
          <a:p>
            <a:pPr>
              <a:tabLst>
                <a:tab pos="1255713" algn="l"/>
              </a:tabLst>
            </a:pPr>
            <a:r>
              <a:rPr lang="de-DE" sz="1800" b="1" i="1" dirty="0" smtClean="0"/>
              <a:t>	denn deine Gnade reicht, soweit der Himmel ist.</a:t>
            </a:r>
          </a:p>
          <a:p>
            <a:pPr>
              <a:tabLst>
                <a:tab pos="1255713" algn="l"/>
              </a:tabLst>
            </a:pPr>
            <a:endParaRPr lang="de-DE" sz="1800" b="1" i="1" dirty="0" smtClean="0"/>
          </a:p>
          <a:p>
            <a:pPr>
              <a:tabLst>
                <a:tab pos="1255713" algn="l"/>
              </a:tabLst>
            </a:pPr>
            <a:r>
              <a:rPr lang="de-DE" sz="1400" i="1" dirty="0" smtClean="0">
                <a:solidFill>
                  <a:srgbClr val="FF0000"/>
                </a:solidFill>
              </a:rPr>
              <a:t>Strophe 2</a:t>
            </a:r>
            <a:r>
              <a:rPr lang="de-DE" sz="1800" i="1" dirty="0" smtClean="0">
                <a:solidFill>
                  <a:srgbClr val="FF0000"/>
                </a:solidFill>
              </a:rPr>
              <a:t>	</a:t>
            </a:r>
            <a:r>
              <a:rPr lang="de-DE" sz="1800" dirty="0" smtClean="0"/>
              <a:t>Gott, mein Herr, erhebe dich, deine Ehre füll das Land. </a:t>
            </a:r>
          </a:p>
          <a:p>
            <a:pPr>
              <a:tabLst>
                <a:tab pos="1255713" algn="l"/>
              </a:tabLst>
            </a:pPr>
            <a:r>
              <a:rPr lang="de-DE" sz="1800" dirty="0" smtClean="0"/>
              <a:t>    	Hilf mir mit deiner rechten Hand, und höre mein Gebet.</a:t>
            </a:r>
          </a:p>
          <a:p>
            <a:pPr>
              <a:tabLst>
                <a:tab pos="1255713" algn="l"/>
              </a:tabLst>
            </a:pPr>
            <a:r>
              <a:rPr lang="de-DE" sz="1400" b="1" i="1" dirty="0" smtClean="0">
                <a:solidFill>
                  <a:srgbClr val="FF0000"/>
                </a:solidFill>
              </a:rPr>
              <a:t>Refrain</a:t>
            </a:r>
          </a:p>
          <a:p>
            <a:pPr>
              <a:tabLst>
                <a:tab pos="1255713" algn="l"/>
              </a:tabLst>
            </a:pPr>
            <a:endParaRPr lang="de-DE" sz="1800" dirty="0" smtClean="0"/>
          </a:p>
          <a:p>
            <a:pPr>
              <a:tabLst>
                <a:tab pos="1255713" algn="l"/>
              </a:tabLst>
            </a:pPr>
            <a:r>
              <a:rPr lang="de-DE" sz="1400" i="1" dirty="0" smtClean="0">
                <a:solidFill>
                  <a:srgbClr val="FF0000"/>
                </a:solidFill>
              </a:rPr>
              <a:t>Strophe 3</a:t>
            </a:r>
            <a:r>
              <a:rPr lang="de-DE" sz="1800" i="1" dirty="0" smtClean="0">
                <a:solidFill>
                  <a:srgbClr val="FF0000"/>
                </a:solidFill>
              </a:rPr>
              <a:t>	</a:t>
            </a:r>
            <a:r>
              <a:rPr lang="de-DE" sz="1800" dirty="0" smtClean="0"/>
              <a:t>Gott, mein Herr, du stehst mir bei, denn Menschen helfen nicht.</a:t>
            </a:r>
          </a:p>
          <a:p>
            <a:pPr>
              <a:tabLst>
                <a:tab pos="1255713" algn="l"/>
              </a:tabLst>
            </a:pPr>
            <a:r>
              <a:rPr lang="de-DE" sz="1800" dirty="0" smtClean="0"/>
              <a:t>	Mit dir will ich mein Leben </a:t>
            </a:r>
            <a:r>
              <a:rPr lang="de-DE" sz="1800" dirty="0" err="1" smtClean="0"/>
              <a:t>bau´n</a:t>
            </a:r>
            <a:r>
              <a:rPr lang="de-DE" sz="1800" dirty="0" smtClean="0"/>
              <a:t>, du kämpfst und siegst mit mir.</a:t>
            </a:r>
          </a:p>
          <a:p>
            <a:pPr>
              <a:tabLst>
                <a:tab pos="1255713" algn="l"/>
              </a:tabLst>
            </a:pPr>
            <a:r>
              <a:rPr lang="de-DE" sz="1400" b="1" i="1" dirty="0" smtClean="0">
                <a:solidFill>
                  <a:srgbClr val="FF0000"/>
                </a:solidFill>
              </a:rPr>
              <a:t>Refrain </a:t>
            </a:r>
          </a:p>
          <a:p>
            <a:pPr>
              <a:lnSpc>
                <a:spcPts val="2116"/>
              </a:lnSpc>
            </a:pPr>
            <a:r>
              <a:rPr lang="de-DE" sz="1600" dirty="0" smtClean="0"/>
              <a:t>	</a:t>
            </a:r>
          </a:p>
          <a:p>
            <a:pPr>
              <a:lnSpc>
                <a:spcPts val="2116"/>
              </a:lnSpc>
            </a:pPr>
            <a:endParaRPr lang="de-DE" sz="1600" dirty="0" smtClean="0"/>
          </a:p>
          <a:p>
            <a:pPr>
              <a:lnSpc>
                <a:spcPts val="2116"/>
              </a:lnSpc>
            </a:pPr>
            <a:endParaRPr lang="de-DE" sz="1600" b="1" i="1" dirty="0" smtClean="0"/>
          </a:p>
          <a:p>
            <a:endParaRPr lang="de-DE" sz="16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2724764" y="5455001"/>
            <a:ext cx="3940770" cy="18287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700" i="1" dirty="0" smtClean="0"/>
              <a:t>Text: Jürgen Werth    Melodie: Johannes Nitsch    Rechte: </a:t>
            </a:r>
            <a:r>
              <a:rPr lang="de-DE" sz="700" i="1" dirty="0" err="1" smtClean="0"/>
              <a:t>Hänssler</a:t>
            </a:r>
            <a:r>
              <a:rPr lang="de-DE" sz="700" i="1" dirty="0" smtClean="0"/>
              <a:t>-Verlag, Neuhausen-Stuttgart</a:t>
            </a:r>
            <a:endParaRPr lang="de-DE" sz="700" i="1" dirty="0"/>
          </a:p>
        </p:txBody>
      </p:sp>
      <p:sp>
        <p:nvSpPr>
          <p:cNvPr id="10" name="Rechteck 9"/>
          <p:cNvSpPr/>
          <p:nvPr/>
        </p:nvSpPr>
        <p:spPr>
          <a:xfrm>
            <a:off x="939102" y="375888"/>
            <a:ext cx="5480134" cy="321372"/>
          </a:xfrm>
          <a:prstGeom prst="rect">
            <a:avLst/>
          </a:prstGeom>
        </p:spPr>
        <p:txBody>
          <a:bodyPr wrap="square" lIns="74423" tIns="37212" rIns="74423" bIns="37212" anchor="ctr" anchorCtr="0">
            <a:spAutoFit/>
          </a:bodyPr>
          <a:lstStyle/>
          <a:p>
            <a:r>
              <a:rPr lang="de-DE" sz="1600" b="1" spc="244" dirty="0" smtClean="0">
                <a:solidFill>
                  <a:schemeClr val="bg1"/>
                </a:solidFill>
              </a:rPr>
              <a:t>Ich</a:t>
            </a:r>
            <a:r>
              <a:rPr lang="de-DE" sz="1500" b="1" spc="244" dirty="0" smtClean="0">
                <a:solidFill>
                  <a:schemeClr val="bg1"/>
                </a:solidFill>
              </a:rPr>
              <a:t> will dir danken unter den Völkern</a:t>
            </a:r>
            <a:endParaRPr lang="de-DE" sz="1500" b="1" spc="244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(16:10)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Susanne</dc:creator>
  <cp:lastModifiedBy>Susanne</cp:lastModifiedBy>
  <cp:revision>127</cp:revision>
  <dcterms:created xsi:type="dcterms:W3CDTF">2012-02-08T09:43:32Z</dcterms:created>
  <dcterms:modified xsi:type="dcterms:W3CDTF">2019-05-01T09:21:01Z</dcterms:modified>
</cp:coreProperties>
</file>