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5715000" type="screen16x1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8" d="100"/>
          <a:sy n="128" d="100"/>
        </p:scale>
        <p:origin x="-1098" y="-84"/>
      </p:cViewPr>
      <p:guideLst>
        <p:guide orient="horz" pos="25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dfolie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d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2722261" y="5431092"/>
            <a:ext cx="3817938" cy="14605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800" i="1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28033" y="397869"/>
            <a:ext cx="6896718" cy="384175"/>
          </a:xfrm>
          <a:prstGeom prst="rect">
            <a:avLst/>
          </a:prstGeom>
        </p:spPr>
        <p:txBody>
          <a:bodyPr/>
          <a:lstStyle>
            <a:lvl1pPr algn="l" rtl="0">
              <a:buNone/>
              <a:defRPr sz="16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tabLst>
                <a:tab pos="6994525" algn="l"/>
              </a:tabLst>
            </a:pPr>
            <a:r>
              <a:rPr lang="de-DE" sz="1600" b="1" spc="300" dirty="0" smtClean="0">
                <a:solidFill>
                  <a:schemeClr val="bg1"/>
                </a:solidFill>
              </a:rPr>
              <a:t>Headline	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7824788" y="398463"/>
            <a:ext cx="858837" cy="384175"/>
          </a:xfrm>
          <a:prstGeom prst="rect">
            <a:avLst/>
          </a:prstGeom>
        </p:spPr>
        <p:txBody>
          <a:bodyPr/>
          <a:lstStyle>
            <a:lvl1pPr algn="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600" b="1" dirty="0" smtClean="0">
                <a:solidFill>
                  <a:schemeClr val="bg1"/>
                </a:solidFill>
              </a:rPr>
              <a:t>1 | 2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928689" y="1194178"/>
            <a:ext cx="1440000" cy="12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>
                <a:tab pos="1255713" algn="l"/>
              </a:tabLst>
              <a:defRPr sz="1400" b="0" i="1">
                <a:solidFill>
                  <a:srgbClr val="FF0000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/>
          </p:nvPr>
        </p:nvSpPr>
        <p:spPr>
          <a:xfrm>
            <a:off x="2394193" y="1194178"/>
            <a:ext cx="6289432" cy="1260000"/>
          </a:xfrm>
          <a:prstGeom prst="rect">
            <a:avLst/>
          </a:prstGeom>
        </p:spPr>
        <p:txBody>
          <a:bodyPr/>
          <a:lstStyle>
            <a:lvl1pPr>
              <a:buNone/>
              <a:defRPr sz="1800" i="1">
                <a:solidFill>
                  <a:schemeClr val="tx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5"/>
          </p:nvPr>
        </p:nvSpPr>
        <p:spPr>
          <a:xfrm>
            <a:off x="2394193" y="2550459"/>
            <a:ext cx="6289432" cy="1260000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1">
                <a:solidFill>
                  <a:schemeClr val="tx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8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2394193" y="3890611"/>
            <a:ext cx="6289432" cy="1260000"/>
          </a:xfrm>
          <a:prstGeom prst="rect">
            <a:avLst/>
          </a:prstGeom>
        </p:spPr>
        <p:txBody>
          <a:bodyPr/>
          <a:lstStyle>
            <a:lvl1pPr>
              <a:buNone/>
              <a:defRPr sz="1800" i="1">
                <a:solidFill>
                  <a:schemeClr val="tx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9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928033" y="2546592"/>
            <a:ext cx="1440000" cy="12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>
                <a:tab pos="1255713" algn="l"/>
              </a:tabLst>
              <a:defRPr sz="1400" b="1" i="1">
                <a:solidFill>
                  <a:srgbClr val="FF0000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0" name="Textplatzhalter 13"/>
          <p:cNvSpPr>
            <a:spLocks noGrp="1"/>
          </p:cNvSpPr>
          <p:nvPr>
            <p:ph type="body" sz="quarter" idx="18"/>
          </p:nvPr>
        </p:nvSpPr>
        <p:spPr>
          <a:xfrm>
            <a:off x="928033" y="3890613"/>
            <a:ext cx="1440000" cy="12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>
                <a:tab pos="1255713" algn="l"/>
              </a:tabLst>
              <a:defRPr sz="1400" b="0" i="1">
                <a:solidFill>
                  <a:srgbClr val="FF0000"/>
                </a:solidFill>
              </a:defRPr>
            </a:lvl1pPr>
          </a:lstStyle>
          <a:p>
            <a:pPr lvl="0"/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lIns="74423" tIns="37212" rIns="74423" bIns="37212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lIns="74423" tIns="37212" rIns="74423" bIns="37212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1" y="5296959"/>
            <a:ext cx="2133600" cy="304271"/>
          </a:xfrm>
          <a:prstGeom prst="rect">
            <a:avLst/>
          </a:prstGeom>
        </p:spPr>
        <p:txBody>
          <a:bodyPr lIns="74423" tIns="37212" rIns="74423" bIns="37212"/>
          <a:lstStyle/>
          <a:p>
            <a:fld id="{C5DB3379-D5D6-4B4A-9D46-728BFDFF6F5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1" y="5296959"/>
            <a:ext cx="2895600" cy="304271"/>
          </a:xfrm>
          <a:prstGeom prst="rect">
            <a:avLst/>
          </a:prstGeom>
        </p:spPr>
        <p:txBody>
          <a:bodyPr lIns="74423" tIns="37212" rIns="74423" bIns="37212"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lIns="74423" tIns="37212" rIns="74423" bIns="37212"/>
          <a:lstStyle/>
          <a:p>
            <a:fld id="{28086EA8-3676-445F-A812-5F179A17B3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liedfolie_basic_blanc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9787" y="128464"/>
            <a:ext cx="8824426" cy="545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/>
        </p:nvGrpSpPr>
        <p:grpSpPr>
          <a:xfrm>
            <a:off x="137898" y="46892"/>
            <a:ext cx="8868204" cy="5621216"/>
            <a:chOff x="121043" y="53645"/>
            <a:chExt cx="8868204" cy="5621216"/>
          </a:xfrm>
        </p:grpSpPr>
        <p:pic>
          <p:nvPicPr>
            <p:cNvPr id="7" name="Grafik 6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b="78286"/>
            <a:stretch>
              <a:fillRect/>
            </a:stretch>
          </p:blipFill>
          <p:spPr>
            <a:xfrm>
              <a:off x="121043" y="53645"/>
              <a:ext cx="8834494" cy="1342386"/>
            </a:xfrm>
            <a:prstGeom prst="rect">
              <a:avLst/>
            </a:prstGeom>
          </p:spPr>
        </p:pic>
        <p:pic>
          <p:nvPicPr>
            <p:cNvPr id="9" name="Grafik 8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t="90074" b="-1028"/>
            <a:stretch>
              <a:fillRect/>
            </a:stretch>
          </p:blipFill>
          <p:spPr>
            <a:xfrm>
              <a:off x="154753" y="4997786"/>
              <a:ext cx="8834494" cy="677075"/>
            </a:xfrm>
            <a:prstGeom prst="rect">
              <a:avLst/>
            </a:prstGeom>
          </p:spPr>
        </p:pic>
      </p:grpSp>
      <p:sp>
        <p:nvSpPr>
          <p:cNvPr id="5" name="Textfeld 4"/>
          <p:cNvSpPr txBox="1"/>
          <p:nvPr/>
        </p:nvSpPr>
        <p:spPr>
          <a:xfrm>
            <a:off x="877528" y="1115883"/>
            <a:ext cx="8066264" cy="4781567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400" i="1" dirty="0" smtClean="0">
                <a:solidFill>
                  <a:srgbClr val="FF0000"/>
                </a:solidFill>
              </a:rPr>
              <a:t>Strophe 1</a:t>
            </a:r>
            <a:r>
              <a:rPr lang="de-DE" sz="1600" dirty="0" smtClean="0"/>
              <a:t>	</a:t>
            </a:r>
            <a:r>
              <a:rPr lang="de-DE" dirty="0" smtClean="0"/>
              <a:t>Jeden Tag ein Stückchen sterben, loszulassen, was mich hält.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Vieles muss noch anders werden, bis es passt in Gottes Welt.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Manche Träume muss ich lassen, Wünsche bleiben unerfüllt.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Mir bleibt nichts, als zu vertrauen, dass du meine Sehnsucht stillst.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400" b="1" i="1" dirty="0" smtClean="0">
                <a:solidFill>
                  <a:srgbClr val="FF0000"/>
                </a:solidFill>
              </a:rPr>
              <a:t>Refrain</a:t>
            </a:r>
            <a:r>
              <a:rPr lang="de-DE" sz="1400" dirty="0" smtClean="0"/>
              <a:t> </a:t>
            </a:r>
            <a:r>
              <a:rPr lang="de-DE" dirty="0" smtClean="0"/>
              <a:t>	</a:t>
            </a:r>
            <a:r>
              <a:rPr lang="de-DE" b="1" i="1" dirty="0" smtClean="0"/>
              <a:t>Jesus, nimm zu in meinem Leben.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b="1" i="1" dirty="0" smtClean="0"/>
              <a:t>	Jesus, mein Herz will ich dir geben.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b="1" i="1" dirty="0" smtClean="0"/>
              <a:t>	Du sollst wachsen und ich muss kleiner werden.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b="1" i="1" dirty="0" smtClean="0"/>
              <a:t>	Jesus, nimm du in mir zu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400" i="1" dirty="0" smtClean="0">
                <a:solidFill>
                  <a:srgbClr val="FF0000"/>
                </a:solidFill>
              </a:rPr>
              <a:t>Strophe 2</a:t>
            </a:r>
            <a:r>
              <a:rPr lang="de-DE" dirty="0" smtClean="0"/>
              <a:t>	Jeden Tag ein Stückchen älter und der äußre Mensch zerfällt.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Lass den </a:t>
            </a:r>
            <a:r>
              <a:rPr lang="de-DE" dirty="0" err="1" smtClean="0"/>
              <a:t>innern</a:t>
            </a:r>
            <a:r>
              <a:rPr lang="de-DE" dirty="0" smtClean="0"/>
              <a:t> Menschen wachsen, stärke das, was ewig hält.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Was wertvoll ist in deinen Augen, gilt in dieser Welt nicht viel.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Doch ich geh auf dieser Reise mit dir, Jesus, bis ans Ziel.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sz="1600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400" b="1" i="1" dirty="0" smtClean="0">
                <a:solidFill>
                  <a:srgbClr val="FF0000"/>
                </a:solidFill>
              </a:rPr>
              <a:t>Refrain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sz="16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2724764" y="5338772"/>
            <a:ext cx="3940770" cy="452177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700" i="1" dirty="0" smtClean="0"/>
              <a:t>Albert Frey | 2002 FREYKLANG (Verwaltet von Gerth Medien Musikverlag)</a:t>
            </a:r>
          </a:p>
          <a:p>
            <a:endParaRPr lang="de-DE" sz="700" i="1" dirty="0"/>
          </a:p>
        </p:txBody>
      </p:sp>
      <p:sp>
        <p:nvSpPr>
          <p:cNvPr id="10" name="Rechteck 9"/>
          <p:cNvSpPr/>
          <p:nvPr/>
        </p:nvSpPr>
        <p:spPr>
          <a:xfrm>
            <a:off x="939102" y="389393"/>
            <a:ext cx="4187069" cy="305983"/>
          </a:xfrm>
          <a:prstGeom prst="rect">
            <a:avLst/>
          </a:prstGeom>
        </p:spPr>
        <p:txBody>
          <a:bodyPr wrap="square" lIns="74423" tIns="37212" rIns="74423" bIns="37212" anchor="ctr" anchorCtr="0">
            <a:spAutoFit/>
          </a:bodyPr>
          <a:lstStyle/>
          <a:p>
            <a:r>
              <a:rPr lang="de-DE" sz="1500" b="1" spc="244" dirty="0" smtClean="0">
                <a:solidFill>
                  <a:schemeClr val="bg1"/>
                </a:solidFill>
              </a:rPr>
              <a:t>Jeden Tag ein Stückchen sterben</a:t>
            </a:r>
            <a:endParaRPr lang="de-DE" sz="1500" b="1" spc="244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edfolie blanco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liedfolie blanco</Template>
  <TotalTime>0</TotalTime>
  <Words>19</Words>
  <Application>Microsoft Office PowerPoint</Application>
  <PresentationFormat>Bildschirmpräsentation (16:10)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liedfolie blanco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Susanne</dc:creator>
  <cp:lastModifiedBy>Susanne</cp:lastModifiedBy>
  <cp:revision>9</cp:revision>
  <dcterms:created xsi:type="dcterms:W3CDTF">2019-03-13T16:17:15Z</dcterms:created>
  <dcterms:modified xsi:type="dcterms:W3CDTF">2019-05-01T09:04:04Z</dcterms:modified>
</cp:coreProperties>
</file>