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42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3032-3A03-4A40-B375-AFB1E0295F88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6FB5-818D-4B60-A4F8-5ACF8C9AB02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7"/>
          <p:cNvGrpSpPr/>
          <p:nvPr/>
        </p:nvGrpSpPr>
        <p:grpSpPr>
          <a:xfrm>
            <a:off x="121043" y="34900"/>
            <a:ext cx="8868204" cy="5059094"/>
            <a:chOff x="121043" y="53645"/>
            <a:chExt cx="8868204" cy="5621216"/>
          </a:xfrm>
        </p:grpSpPr>
        <p:pic>
          <p:nvPicPr>
            <p:cNvPr id="11" name="Grafik 10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2" name="Grafik 11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101205"/>
            <a:ext cx="7758392" cy="4630244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i="1" dirty="0" smtClean="0">
                <a:solidFill>
                  <a:srgbClr val="FF0000"/>
                </a:solidFill>
              </a:rPr>
              <a:t>Strophe 1	</a:t>
            </a:r>
            <a:r>
              <a:rPr lang="de-DE" dirty="0" smtClean="0"/>
              <a:t>Man sagt, du wohnst auf hohen Bergen,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man sagt, du thronst weit überm Meer,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man sucht nach dir dort bei den Sternen,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doch du wohnst nicht weit weg von hier.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</a:t>
            </a:r>
            <a:r>
              <a:rPr lang="de-DE" dirty="0" smtClean="0"/>
              <a:t>Wir </a:t>
            </a:r>
            <a:r>
              <a:rPr lang="de-DE" dirty="0" err="1" smtClean="0"/>
              <a:t>ziehn</a:t>
            </a:r>
            <a:r>
              <a:rPr lang="de-DE" dirty="0" smtClean="0"/>
              <a:t> zu dir auf vielen Straßen,</a:t>
            </a:r>
            <a:br>
              <a:rPr lang="de-DE" dirty="0" smtClean="0"/>
            </a:br>
            <a:r>
              <a:rPr lang="de-DE" dirty="0" smtClean="0"/>
              <a:t>	aus Nord und Süd und Ost und West.</a:t>
            </a:r>
            <a:br>
              <a:rPr lang="de-DE" dirty="0" smtClean="0"/>
            </a:br>
            <a:r>
              <a:rPr lang="de-DE" dirty="0" smtClean="0"/>
              <a:t>	Es ist nicht weit zu deinen Kammern, </a:t>
            </a:r>
            <a:br>
              <a:rPr lang="de-DE" dirty="0" smtClean="0"/>
            </a:br>
            <a:r>
              <a:rPr lang="de-DE" dirty="0" smtClean="0"/>
              <a:t>	weil du dich von uns finden lässt.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Refrain</a:t>
            </a:r>
            <a:r>
              <a:rPr lang="de-DE" sz="1100" dirty="0" smtClean="0">
                <a:solidFill>
                  <a:srgbClr val="FF0000"/>
                </a:solidFill>
              </a:rPr>
              <a:t> </a:t>
            </a:r>
            <a:r>
              <a:rPr lang="de-DE" sz="1100" b="1" i="1" dirty="0" smtClean="0">
                <a:solidFill>
                  <a:srgbClr val="FF0000"/>
                </a:solidFill>
              </a:rPr>
              <a:t>	</a:t>
            </a:r>
            <a:r>
              <a:rPr lang="de-DE" b="1" i="1" dirty="0" smtClean="0"/>
              <a:t>Näher, näher zu dir! Näher,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Näher, näher zu dir! Näher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b="1" i="1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  <a:p>
            <a:pPr>
              <a:lnSpc>
                <a:spcPts val="2116"/>
              </a:lnSpc>
            </a:pPr>
            <a:r>
              <a:rPr lang="de-DE" sz="1600" dirty="0" smtClean="0"/>
              <a:t>	</a:t>
            </a:r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b="1" i="1" dirty="0" smtClean="0"/>
          </a:p>
          <a:p>
            <a:endParaRPr lang="de-DE" sz="16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7835451" y="332662"/>
            <a:ext cx="800469" cy="305983"/>
          </a:xfrm>
          <a:prstGeom prst="rect">
            <a:avLst/>
          </a:prstGeom>
          <a:noFill/>
        </p:spPr>
        <p:txBody>
          <a:bodyPr wrap="square" lIns="74423" tIns="37212" rIns="74423" bIns="37212" rtlCol="0" anchor="ctr" anchorCtr="0">
            <a:spAutoFit/>
          </a:bodyPr>
          <a:lstStyle/>
          <a:p>
            <a:pPr algn="r"/>
            <a:r>
              <a:rPr lang="de-DE" sz="1500" b="1" i="1" dirty="0" smtClean="0">
                <a:solidFill>
                  <a:schemeClr val="bg1"/>
                </a:solidFill>
              </a:rPr>
              <a:t>1 | 5</a:t>
            </a:r>
            <a:endParaRPr lang="de-DE" sz="1500" b="1" i="1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39103" y="328464"/>
            <a:ext cx="4187069" cy="305983"/>
          </a:xfrm>
          <a:prstGeom prst="rect">
            <a:avLst/>
          </a:prstGeom>
        </p:spPr>
        <p:txBody>
          <a:bodyPr wrap="square" lIns="74423" tIns="37212" rIns="74423" bIns="37212" anchor="ctr" anchorCtr="0">
            <a:spAutoFit/>
          </a:bodyPr>
          <a:lstStyle/>
          <a:p>
            <a:r>
              <a:rPr lang="de-DE" sz="1500" b="1" spc="244" dirty="0" smtClean="0">
                <a:solidFill>
                  <a:schemeClr val="bg1"/>
                </a:solidFill>
              </a:rPr>
              <a:t>Näher, näher zu dir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724764" y="4909501"/>
            <a:ext cx="3940770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Text und Melodie:     Lothar </a:t>
            </a:r>
            <a:r>
              <a:rPr lang="de-DE" sz="700" i="1" dirty="0" err="1" smtClean="0"/>
              <a:t>Kosse</a:t>
            </a:r>
            <a:r>
              <a:rPr lang="de-DE" sz="700" i="1" dirty="0" smtClean="0"/>
              <a:t> 	Rechte: </a:t>
            </a:r>
            <a:r>
              <a:rPr lang="de-DE" sz="700" i="1" dirty="0" err="1" smtClean="0"/>
              <a:t>Praize</a:t>
            </a:r>
            <a:r>
              <a:rPr lang="de-DE" sz="700" i="1" dirty="0" smtClean="0"/>
              <a:t> </a:t>
            </a:r>
            <a:r>
              <a:rPr lang="de-DE" sz="700" i="1" dirty="0" err="1" smtClean="0"/>
              <a:t>Republic</a:t>
            </a:r>
            <a:r>
              <a:rPr lang="de-DE" sz="700" i="1" dirty="0" smtClean="0"/>
              <a:t> Köln</a:t>
            </a:r>
            <a:endParaRPr lang="de-DE" sz="7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8"/>
          <p:cNvGrpSpPr/>
          <p:nvPr/>
        </p:nvGrpSpPr>
        <p:grpSpPr>
          <a:xfrm>
            <a:off x="121043" y="34900"/>
            <a:ext cx="8868204" cy="5059094"/>
            <a:chOff x="121043" y="53645"/>
            <a:chExt cx="8868204" cy="5621216"/>
          </a:xfrm>
        </p:grpSpPr>
        <p:pic>
          <p:nvPicPr>
            <p:cNvPr id="11" name="Grafik 10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2" name="Grafik 11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101205"/>
            <a:ext cx="7758392" cy="516885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i="1" dirty="0" smtClean="0">
                <a:solidFill>
                  <a:srgbClr val="FF0000"/>
                </a:solidFill>
              </a:rPr>
              <a:t>Strophe 2 	</a:t>
            </a:r>
            <a:r>
              <a:rPr lang="de-DE" dirty="0" smtClean="0"/>
              <a:t>Von vorn und hinten fest umschlossen,</a:t>
            </a:r>
            <a:br>
              <a:rPr lang="de-DE" dirty="0" smtClean="0"/>
            </a:br>
            <a:r>
              <a:rPr lang="de-DE" dirty="0" smtClean="0"/>
              <a:t>	du hast die Hand auf mich gelegt,</a:t>
            </a:r>
            <a:br>
              <a:rPr lang="de-DE" dirty="0" smtClean="0"/>
            </a:br>
            <a:r>
              <a:rPr lang="de-DE" dirty="0" smtClean="0"/>
              <a:t>	das Öl der Heilung ausgegossen</a:t>
            </a:r>
            <a:br>
              <a:rPr lang="de-DE" dirty="0" smtClean="0"/>
            </a:br>
            <a:r>
              <a:rPr lang="de-DE" dirty="0" smtClean="0"/>
              <a:t>	und Ewigkeit ins Herz gesät.</a:t>
            </a:r>
            <a:br>
              <a:rPr lang="de-DE" dirty="0" smtClean="0"/>
            </a:br>
            <a:r>
              <a:rPr lang="de-DE" dirty="0" smtClean="0"/>
              <a:t>	Du hast die Augen eines Vaters.</a:t>
            </a:r>
            <a:br>
              <a:rPr lang="de-DE" dirty="0" smtClean="0"/>
            </a:br>
            <a:r>
              <a:rPr lang="de-DE" dirty="0" smtClean="0"/>
              <a:t>	Die Sehnsucht lässt mich nie mehr </a:t>
            </a:r>
            <a:r>
              <a:rPr lang="de-DE" dirty="0" err="1" smtClean="0"/>
              <a:t>gehn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>	Wie könnt ich jemals von dir lassen</a:t>
            </a:r>
            <a:br>
              <a:rPr lang="de-DE" dirty="0" smtClean="0"/>
            </a:br>
            <a:r>
              <a:rPr lang="de-DE" dirty="0" smtClean="0"/>
              <a:t>	und dein Gesicht nicht vor mir sehn.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Refrain</a:t>
            </a:r>
            <a:r>
              <a:rPr lang="de-DE" sz="1100" dirty="0" smtClean="0">
                <a:solidFill>
                  <a:srgbClr val="FF0000"/>
                </a:solidFill>
              </a:rPr>
              <a:t> 	</a:t>
            </a:r>
            <a:r>
              <a:rPr lang="de-DE" b="1" i="1" dirty="0" smtClean="0"/>
              <a:t>| Näher, näher zu dir! Näher,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Näher, näher zu dir! Näher mein Gott zu dir! | 2x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b="1" i="1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i="1" dirty="0" smtClean="0">
                <a:solidFill>
                  <a:srgbClr val="FF0000"/>
                </a:solidFill>
              </a:rPr>
              <a:t>Zwischenspiel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	</a:t>
            </a: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r>
              <a:rPr lang="de-DE" sz="1600" dirty="0" smtClean="0"/>
              <a:t>	</a:t>
            </a:r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b="1" i="1" dirty="0" smtClean="0"/>
          </a:p>
          <a:p>
            <a:endParaRPr lang="de-DE" sz="16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7835451" y="328589"/>
            <a:ext cx="800469" cy="305983"/>
          </a:xfrm>
          <a:prstGeom prst="rect">
            <a:avLst/>
          </a:prstGeom>
          <a:noFill/>
        </p:spPr>
        <p:txBody>
          <a:bodyPr wrap="square" lIns="74423" tIns="37212" rIns="74423" bIns="37212" rtlCol="0" anchor="ctr" anchorCtr="0">
            <a:spAutoFit/>
          </a:bodyPr>
          <a:lstStyle/>
          <a:p>
            <a:pPr algn="r"/>
            <a:r>
              <a:rPr lang="de-DE" sz="1500" b="1" i="1" dirty="0" smtClean="0">
                <a:solidFill>
                  <a:schemeClr val="bg1"/>
                </a:solidFill>
              </a:rPr>
              <a:t>2 | 5</a:t>
            </a:r>
            <a:endParaRPr lang="de-DE" sz="1500" b="1" i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24764" y="4909501"/>
            <a:ext cx="3940770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Text und Melodie:     Lothar </a:t>
            </a:r>
            <a:r>
              <a:rPr lang="de-DE" sz="700" i="1" dirty="0" err="1"/>
              <a:t>K</a:t>
            </a:r>
            <a:r>
              <a:rPr lang="de-DE" sz="700" i="1" dirty="0" err="1" smtClean="0"/>
              <a:t>osse</a:t>
            </a:r>
            <a:r>
              <a:rPr lang="de-DE" sz="700" i="1" dirty="0" smtClean="0"/>
              <a:t> 	Rechte: </a:t>
            </a:r>
            <a:r>
              <a:rPr lang="de-DE" sz="700" i="1" dirty="0" err="1" smtClean="0"/>
              <a:t>Praize</a:t>
            </a:r>
            <a:r>
              <a:rPr lang="de-DE" sz="700" i="1" dirty="0" smtClean="0"/>
              <a:t> </a:t>
            </a:r>
            <a:r>
              <a:rPr lang="de-DE" sz="700" i="1" dirty="0" err="1" smtClean="0"/>
              <a:t>Republic</a:t>
            </a:r>
            <a:r>
              <a:rPr lang="de-DE" sz="700" i="1" dirty="0" smtClean="0"/>
              <a:t> Köln</a:t>
            </a:r>
            <a:endParaRPr lang="de-DE" sz="700" i="1" dirty="0"/>
          </a:p>
        </p:txBody>
      </p:sp>
      <p:sp>
        <p:nvSpPr>
          <p:cNvPr id="10" name="Rechteck 9"/>
          <p:cNvSpPr/>
          <p:nvPr/>
        </p:nvSpPr>
        <p:spPr>
          <a:xfrm>
            <a:off x="939103" y="335155"/>
            <a:ext cx="4187069" cy="305983"/>
          </a:xfrm>
          <a:prstGeom prst="rect">
            <a:avLst/>
          </a:prstGeom>
        </p:spPr>
        <p:txBody>
          <a:bodyPr wrap="square" lIns="74423" tIns="37212" rIns="74423" bIns="37212" anchor="ctr" anchorCtr="0">
            <a:spAutoFit/>
          </a:bodyPr>
          <a:lstStyle/>
          <a:p>
            <a:r>
              <a:rPr lang="de-DE" sz="1500" b="1" spc="244" dirty="0" smtClean="0">
                <a:solidFill>
                  <a:schemeClr val="bg1"/>
                </a:solidFill>
              </a:rPr>
              <a:t>Näher, näher zu dir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7"/>
          <p:cNvGrpSpPr/>
          <p:nvPr/>
        </p:nvGrpSpPr>
        <p:grpSpPr>
          <a:xfrm>
            <a:off x="121043" y="34900"/>
            <a:ext cx="8868204" cy="5059094"/>
            <a:chOff x="121043" y="53645"/>
            <a:chExt cx="8868204" cy="5621216"/>
          </a:xfrm>
        </p:grpSpPr>
        <p:pic>
          <p:nvPicPr>
            <p:cNvPr id="11" name="Grafik 10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2" name="Grafik 11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101205"/>
            <a:ext cx="7758392" cy="4630244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i="1" dirty="0" smtClean="0">
                <a:solidFill>
                  <a:srgbClr val="FF0000"/>
                </a:solidFill>
              </a:rPr>
              <a:t>Strophe 1	</a:t>
            </a:r>
            <a:r>
              <a:rPr lang="de-DE" dirty="0" smtClean="0"/>
              <a:t>Man sagt, du wohnst auf hohen Bergen,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man sagt, du thronst weit überm Meer,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man sucht nach dir dort bei den Sternen,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dirty="0" smtClean="0"/>
              <a:t>	doch du wohnst nicht weit weg von hier.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</a:t>
            </a:r>
            <a:r>
              <a:rPr lang="de-DE" dirty="0" smtClean="0"/>
              <a:t>Wir ziehen zu dir auf vielen Straßen,</a:t>
            </a:r>
            <a:br>
              <a:rPr lang="de-DE" dirty="0" smtClean="0"/>
            </a:br>
            <a:r>
              <a:rPr lang="de-DE" dirty="0" smtClean="0"/>
              <a:t>	aus Nord und Süd und Ost und West.</a:t>
            </a:r>
            <a:br>
              <a:rPr lang="de-DE" dirty="0" smtClean="0"/>
            </a:br>
            <a:r>
              <a:rPr lang="de-DE" dirty="0" smtClean="0"/>
              <a:t>	Es ist nicht weit zu deinen Kammern, </a:t>
            </a:r>
            <a:br>
              <a:rPr lang="de-DE" dirty="0" smtClean="0"/>
            </a:br>
            <a:r>
              <a:rPr lang="de-DE" dirty="0" smtClean="0"/>
              <a:t>	weil du dich von uns finden lässt.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Refrain</a:t>
            </a:r>
            <a:r>
              <a:rPr lang="de-DE" sz="1100" dirty="0" smtClean="0">
                <a:solidFill>
                  <a:srgbClr val="FF0000"/>
                </a:solidFill>
              </a:rPr>
              <a:t> </a:t>
            </a:r>
            <a:r>
              <a:rPr lang="de-DE" sz="1100" b="1" i="1" dirty="0" smtClean="0">
                <a:solidFill>
                  <a:srgbClr val="FF0000"/>
                </a:solidFill>
              </a:rPr>
              <a:t>	</a:t>
            </a:r>
            <a:r>
              <a:rPr lang="de-DE" b="1" i="1" dirty="0" smtClean="0"/>
              <a:t>Näher, näher zu dir! Näher,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Näher, näher zu dir! Näher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b="1" i="1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  <a:p>
            <a:pPr>
              <a:lnSpc>
                <a:spcPts val="2116"/>
              </a:lnSpc>
            </a:pPr>
            <a:r>
              <a:rPr lang="de-DE" sz="1600" dirty="0" smtClean="0"/>
              <a:t>	</a:t>
            </a:r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b="1" i="1" dirty="0" smtClean="0"/>
          </a:p>
          <a:p>
            <a:endParaRPr lang="de-DE" sz="16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7835451" y="332662"/>
            <a:ext cx="800469" cy="305983"/>
          </a:xfrm>
          <a:prstGeom prst="rect">
            <a:avLst/>
          </a:prstGeom>
          <a:noFill/>
        </p:spPr>
        <p:txBody>
          <a:bodyPr wrap="square" lIns="74423" tIns="37212" rIns="74423" bIns="37212" rtlCol="0" anchor="ctr" anchorCtr="0">
            <a:spAutoFit/>
          </a:bodyPr>
          <a:lstStyle/>
          <a:p>
            <a:pPr algn="r"/>
            <a:r>
              <a:rPr lang="de-DE" sz="1500" b="1" i="1" dirty="0" smtClean="0">
                <a:solidFill>
                  <a:schemeClr val="bg1"/>
                </a:solidFill>
              </a:rPr>
              <a:t>3 | 5</a:t>
            </a:r>
            <a:endParaRPr lang="de-DE" sz="1500" b="1" i="1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39103" y="328464"/>
            <a:ext cx="4187069" cy="305983"/>
          </a:xfrm>
          <a:prstGeom prst="rect">
            <a:avLst/>
          </a:prstGeom>
        </p:spPr>
        <p:txBody>
          <a:bodyPr wrap="square" lIns="74423" tIns="37212" rIns="74423" bIns="37212" anchor="ctr" anchorCtr="0">
            <a:spAutoFit/>
          </a:bodyPr>
          <a:lstStyle/>
          <a:p>
            <a:r>
              <a:rPr lang="de-DE" sz="1500" b="1" spc="244" dirty="0" smtClean="0">
                <a:solidFill>
                  <a:schemeClr val="bg1"/>
                </a:solidFill>
              </a:rPr>
              <a:t>Näher, näher zu dir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724764" y="4909501"/>
            <a:ext cx="3940770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Text und Melodie:     Lothar </a:t>
            </a:r>
            <a:r>
              <a:rPr lang="de-DE" sz="700" i="1" dirty="0" err="1"/>
              <a:t>K</a:t>
            </a:r>
            <a:r>
              <a:rPr lang="de-DE" sz="700" i="1" dirty="0" err="1" smtClean="0"/>
              <a:t>osse</a:t>
            </a:r>
            <a:r>
              <a:rPr lang="de-DE" sz="700" i="1" dirty="0" smtClean="0"/>
              <a:t> 	Rechte: </a:t>
            </a:r>
            <a:r>
              <a:rPr lang="de-DE" sz="700" i="1" dirty="0" err="1" smtClean="0"/>
              <a:t>Praize</a:t>
            </a:r>
            <a:r>
              <a:rPr lang="de-DE" sz="700" i="1" dirty="0" smtClean="0"/>
              <a:t> </a:t>
            </a:r>
            <a:r>
              <a:rPr lang="de-DE" sz="700" i="1" dirty="0" err="1" smtClean="0"/>
              <a:t>Republic</a:t>
            </a:r>
            <a:r>
              <a:rPr lang="de-DE" sz="700" i="1" dirty="0" smtClean="0"/>
              <a:t> Köln</a:t>
            </a:r>
            <a:endParaRPr lang="de-DE" sz="7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8"/>
          <p:cNvGrpSpPr/>
          <p:nvPr/>
        </p:nvGrpSpPr>
        <p:grpSpPr>
          <a:xfrm>
            <a:off x="121043" y="34900"/>
            <a:ext cx="8868204" cy="5059094"/>
            <a:chOff x="121043" y="53645"/>
            <a:chExt cx="8868204" cy="5621216"/>
          </a:xfrm>
        </p:grpSpPr>
        <p:pic>
          <p:nvPicPr>
            <p:cNvPr id="11" name="Grafik 10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2" name="Grafik 11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101205"/>
            <a:ext cx="7758392" cy="516885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i="1" dirty="0" smtClean="0">
                <a:solidFill>
                  <a:srgbClr val="FF0000"/>
                </a:solidFill>
              </a:rPr>
              <a:t>Strophe 2 	</a:t>
            </a:r>
            <a:r>
              <a:rPr lang="de-DE" dirty="0" smtClean="0"/>
              <a:t>Von vorn und hinten fest umschlossen,</a:t>
            </a:r>
            <a:br>
              <a:rPr lang="de-DE" dirty="0" smtClean="0"/>
            </a:br>
            <a:r>
              <a:rPr lang="de-DE" dirty="0" smtClean="0"/>
              <a:t>	du hast die Hand auf mich gelegt,</a:t>
            </a:r>
            <a:br>
              <a:rPr lang="de-DE" dirty="0" smtClean="0"/>
            </a:br>
            <a:r>
              <a:rPr lang="de-DE" dirty="0" smtClean="0"/>
              <a:t>	das Öl der Heilung ausgegossen</a:t>
            </a:r>
            <a:br>
              <a:rPr lang="de-DE" dirty="0" smtClean="0"/>
            </a:br>
            <a:r>
              <a:rPr lang="de-DE" dirty="0" smtClean="0"/>
              <a:t>	und Ewigkeit ins Herz gesät.</a:t>
            </a:r>
            <a:br>
              <a:rPr lang="de-DE" dirty="0" smtClean="0"/>
            </a:br>
            <a:r>
              <a:rPr lang="de-DE" dirty="0" smtClean="0"/>
              <a:t>	Du hast die Augen eines Vaters.</a:t>
            </a:r>
            <a:br>
              <a:rPr lang="de-DE" dirty="0" smtClean="0"/>
            </a:br>
            <a:r>
              <a:rPr lang="de-DE" dirty="0" smtClean="0"/>
              <a:t>	Die Sehnsucht lässt mich nicht mehr gehen.</a:t>
            </a:r>
            <a:br>
              <a:rPr lang="de-DE" dirty="0" smtClean="0"/>
            </a:br>
            <a:r>
              <a:rPr lang="de-DE" dirty="0" smtClean="0"/>
              <a:t>	Wie könnt ich jemals von dir lassen</a:t>
            </a:r>
            <a:br>
              <a:rPr lang="de-DE" dirty="0" smtClean="0"/>
            </a:br>
            <a:r>
              <a:rPr lang="de-DE" dirty="0" smtClean="0"/>
              <a:t>	und dein Gesicht nicht vor mir sehn.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sz="1600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Refrain</a:t>
            </a:r>
            <a:r>
              <a:rPr lang="de-DE" sz="1100" dirty="0" smtClean="0">
                <a:solidFill>
                  <a:srgbClr val="FF0000"/>
                </a:solidFill>
              </a:rPr>
              <a:t> 	</a:t>
            </a:r>
            <a:r>
              <a:rPr lang="de-DE" b="1" i="1" dirty="0" smtClean="0"/>
              <a:t>Näher, näher zu dir! Näher,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Näher, näher zu dir! Näher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b="1" i="1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i="1" dirty="0" smtClean="0">
                <a:solidFill>
                  <a:srgbClr val="FF0000"/>
                </a:solidFill>
              </a:rPr>
              <a:t>Zwischenspiel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	</a:t>
            </a: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r>
              <a:rPr lang="de-DE" sz="1600" dirty="0" smtClean="0"/>
              <a:t>	</a:t>
            </a:r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b="1" i="1" dirty="0" smtClean="0"/>
          </a:p>
          <a:p>
            <a:endParaRPr lang="de-DE" sz="16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7835451" y="328589"/>
            <a:ext cx="800469" cy="305983"/>
          </a:xfrm>
          <a:prstGeom prst="rect">
            <a:avLst/>
          </a:prstGeom>
          <a:noFill/>
        </p:spPr>
        <p:txBody>
          <a:bodyPr wrap="square" lIns="74423" tIns="37212" rIns="74423" bIns="37212" rtlCol="0" anchor="ctr" anchorCtr="0">
            <a:spAutoFit/>
          </a:bodyPr>
          <a:lstStyle/>
          <a:p>
            <a:pPr algn="r"/>
            <a:r>
              <a:rPr lang="de-DE" sz="1500" b="1" i="1" dirty="0" smtClean="0">
                <a:solidFill>
                  <a:schemeClr val="bg1"/>
                </a:solidFill>
              </a:rPr>
              <a:t>4 | 5</a:t>
            </a:r>
            <a:endParaRPr lang="de-DE" sz="1500" b="1" i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24764" y="4909501"/>
            <a:ext cx="3940770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Text und Melodie:     Lothar </a:t>
            </a:r>
            <a:r>
              <a:rPr lang="de-DE" sz="700" i="1" dirty="0" err="1" smtClean="0"/>
              <a:t>Kosse</a:t>
            </a:r>
            <a:r>
              <a:rPr lang="de-DE" sz="700" i="1" dirty="0" smtClean="0"/>
              <a:t> 	Rechte: </a:t>
            </a:r>
            <a:r>
              <a:rPr lang="de-DE" sz="700" i="1" dirty="0" err="1" smtClean="0"/>
              <a:t>Praize</a:t>
            </a:r>
            <a:r>
              <a:rPr lang="de-DE" sz="700" i="1" dirty="0" smtClean="0"/>
              <a:t> </a:t>
            </a:r>
            <a:r>
              <a:rPr lang="de-DE" sz="700" i="1" dirty="0" err="1" smtClean="0"/>
              <a:t>Republic</a:t>
            </a:r>
            <a:r>
              <a:rPr lang="de-DE" sz="700" i="1" dirty="0" smtClean="0"/>
              <a:t> Köln</a:t>
            </a:r>
            <a:endParaRPr lang="de-DE" sz="700" i="1" dirty="0"/>
          </a:p>
        </p:txBody>
      </p:sp>
      <p:sp>
        <p:nvSpPr>
          <p:cNvPr id="10" name="Rechteck 9"/>
          <p:cNvSpPr/>
          <p:nvPr/>
        </p:nvSpPr>
        <p:spPr>
          <a:xfrm>
            <a:off x="939103" y="335155"/>
            <a:ext cx="4187069" cy="305983"/>
          </a:xfrm>
          <a:prstGeom prst="rect">
            <a:avLst/>
          </a:prstGeom>
        </p:spPr>
        <p:txBody>
          <a:bodyPr wrap="square" lIns="74423" tIns="37212" rIns="74423" bIns="37212" anchor="ctr" anchorCtr="0">
            <a:spAutoFit/>
          </a:bodyPr>
          <a:lstStyle/>
          <a:p>
            <a:r>
              <a:rPr lang="de-DE" sz="1500" b="1" spc="244" dirty="0" smtClean="0">
                <a:solidFill>
                  <a:schemeClr val="bg1"/>
                </a:solidFill>
              </a:rPr>
              <a:t>Näher, näher zu dir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8"/>
          <p:cNvGrpSpPr/>
          <p:nvPr/>
        </p:nvGrpSpPr>
        <p:grpSpPr>
          <a:xfrm>
            <a:off x="121043" y="34900"/>
            <a:ext cx="8868204" cy="5059094"/>
            <a:chOff x="121043" y="53645"/>
            <a:chExt cx="8868204" cy="5621216"/>
          </a:xfrm>
        </p:grpSpPr>
        <p:pic>
          <p:nvPicPr>
            <p:cNvPr id="11" name="Grafik 10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2" name="Grafik 11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101205"/>
            <a:ext cx="7758392" cy="2475808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Refrain</a:t>
            </a:r>
            <a:r>
              <a:rPr lang="de-DE" sz="1100" dirty="0" smtClean="0">
                <a:solidFill>
                  <a:srgbClr val="FF0000"/>
                </a:solidFill>
              </a:rPr>
              <a:t> 	</a:t>
            </a:r>
            <a:r>
              <a:rPr lang="de-DE" b="1" i="1" dirty="0" smtClean="0"/>
              <a:t>| Näher, näher zu dir! Näher, mein Gott zu dir!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b="1" i="1" dirty="0" smtClean="0"/>
              <a:t>	Näher, näher zu dir! Näher mein Gott zu dir! | 2x</a:t>
            </a:r>
          </a:p>
          <a:p>
            <a:pPr>
              <a:lnSpc>
                <a:spcPts val="2116"/>
              </a:lnSpc>
              <a:tabLst>
                <a:tab pos="1165444" algn="l"/>
              </a:tabLst>
            </a:pPr>
            <a:endParaRPr lang="de-DE" b="1" i="1" dirty="0" smtClean="0"/>
          </a:p>
          <a:p>
            <a:pPr>
              <a:lnSpc>
                <a:spcPts val="2116"/>
              </a:lnSpc>
              <a:tabLst>
                <a:tab pos="1165444" algn="l"/>
              </a:tabLst>
            </a:pPr>
            <a:r>
              <a:rPr lang="de-DE" sz="1100" b="1" i="1" dirty="0" smtClean="0">
                <a:solidFill>
                  <a:srgbClr val="FF0000"/>
                </a:solidFill>
              </a:rPr>
              <a:t>	</a:t>
            </a: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r>
              <a:rPr lang="de-DE" sz="1600" dirty="0" smtClean="0"/>
              <a:t>	</a:t>
            </a:r>
          </a:p>
          <a:p>
            <a:pPr>
              <a:lnSpc>
                <a:spcPts val="2116"/>
              </a:lnSpc>
            </a:pPr>
            <a:endParaRPr lang="de-DE" sz="1600" dirty="0" smtClean="0"/>
          </a:p>
          <a:p>
            <a:pPr>
              <a:lnSpc>
                <a:spcPts val="2116"/>
              </a:lnSpc>
            </a:pPr>
            <a:endParaRPr lang="de-DE" sz="1600" b="1" i="1" dirty="0" smtClean="0"/>
          </a:p>
          <a:p>
            <a:endParaRPr lang="de-DE" sz="16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7835451" y="335279"/>
            <a:ext cx="800469" cy="305983"/>
          </a:xfrm>
          <a:prstGeom prst="rect">
            <a:avLst/>
          </a:prstGeom>
          <a:noFill/>
        </p:spPr>
        <p:txBody>
          <a:bodyPr wrap="square" lIns="74423" tIns="37212" rIns="74423" bIns="37212" rtlCol="0" anchor="ctr" anchorCtr="0">
            <a:spAutoFit/>
          </a:bodyPr>
          <a:lstStyle/>
          <a:p>
            <a:pPr algn="r"/>
            <a:r>
              <a:rPr lang="de-DE" sz="1500" b="1" i="1" dirty="0" smtClean="0">
                <a:solidFill>
                  <a:schemeClr val="bg1"/>
                </a:solidFill>
              </a:rPr>
              <a:t>5 | 5</a:t>
            </a:r>
            <a:endParaRPr lang="de-DE" sz="1500" b="1" i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24764" y="4909501"/>
            <a:ext cx="3940770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Text und Melodie:     Lothar </a:t>
            </a:r>
            <a:r>
              <a:rPr lang="de-DE" sz="700" i="1" dirty="0" err="1" smtClean="0"/>
              <a:t>Kosse</a:t>
            </a:r>
            <a:r>
              <a:rPr lang="de-DE" sz="700" i="1" dirty="0" smtClean="0"/>
              <a:t> 	Rechte: </a:t>
            </a:r>
            <a:r>
              <a:rPr lang="de-DE" sz="700" i="1" dirty="0" err="1" smtClean="0"/>
              <a:t>Praize</a:t>
            </a:r>
            <a:r>
              <a:rPr lang="de-DE" sz="700" i="1" dirty="0" smtClean="0"/>
              <a:t> </a:t>
            </a:r>
            <a:r>
              <a:rPr lang="de-DE" sz="700" i="1" dirty="0" err="1" smtClean="0"/>
              <a:t>Republic</a:t>
            </a:r>
            <a:r>
              <a:rPr lang="de-DE" sz="700" i="1" dirty="0" smtClean="0"/>
              <a:t> Köln</a:t>
            </a:r>
            <a:endParaRPr lang="de-DE" sz="700" i="1" dirty="0"/>
          </a:p>
        </p:txBody>
      </p:sp>
      <p:sp>
        <p:nvSpPr>
          <p:cNvPr id="10" name="Rechteck 9"/>
          <p:cNvSpPr/>
          <p:nvPr/>
        </p:nvSpPr>
        <p:spPr>
          <a:xfrm>
            <a:off x="939103" y="335155"/>
            <a:ext cx="4187069" cy="305983"/>
          </a:xfrm>
          <a:prstGeom prst="rect">
            <a:avLst/>
          </a:prstGeom>
        </p:spPr>
        <p:txBody>
          <a:bodyPr wrap="square" lIns="74423" tIns="37212" rIns="74423" bIns="37212" anchor="ctr" anchorCtr="0">
            <a:spAutoFit/>
          </a:bodyPr>
          <a:lstStyle/>
          <a:p>
            <a:r>
              <a:rPr lang="de-DE" sz="1500" b="1" spc="244" dirty="0" smtClean="0">
                <a:solidFill>
                  <a:schemeClr val="bg1"/>
                </a:solidFill>
              </a:rPr>
              <a:t>Näher, näher zu dir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Bildschirmpräsentation (16:9)</PresentationFormat>
  <Paragraphs>66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Sanne</dc:creator>
  <cp:lastModifiedBy>Sanne</cp:lastModifiedBy>
  <cp:revision>2</cp:revision>
  <dcterms:created xsi:type="dcterms:W3CDTF">2019-10-12T17:26:22Z</dcterms:created>
  <dcterms:modified xsi:type="dcterms:W3CDTF">2019-10-12T17:28:28Z</dcterms:modified>
</cp:coreProperties>
</file>